
<file path=[Content_Types].xml><?xml version="1.0" encoding="utf-8"?>
<Types xmlns="http://schemas.openxmlformats.org/package/2006/content-types">
  <Override PartName="/ppt/slideLayouts/slideLayout4.xml" ContentType="application/vnd.openxmlformats-officedocument.presentationml.slideLayout+xml"/>
  <Default Extension="jpeg" ContentType="image/jpeg"/>
  <Override PartName="/ppt/slideLayouts/slideLayout6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Default Extension="rels" ContentType="application/vnd.openxmlformats-package.relationship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1.xml" ContentType="application/vnd.openxmlformats-officedocument.presentationml.slideLayout+xml"/>
  <Default Extension="png" ContentType="image/png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8.xml" ContentType="application/vnd.openxmlformats-officedocument.presentationml.slide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slides/slide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FFF51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97" d="100"/>
          <a:sy n="97" d="100"/>
        </p:scale>
        <p:origin x="-56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printerSettings" Target="printerSettings/printerSettings1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55F5F-ACB3-A041-B78F-B96FC20AD93C}" type="datetimeFigureOut">
              <a:rPr lang="en-US" smtClean="0"/>
              <a:pPr/>
              <a:t>11/9/12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A42EB-4A6E-4A49-8CA3-C91E56AB32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55F5F-ACB3-A041-B78F-B96FC20AD93C}" type="datetimeFigureOut">
              <a:rPr lang="en-US" smtClean="0"/>
              <a:pPr/>
              <a:t>11/9/12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A42EB-4A6E-4A49-8CA3-C91E56AB32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55F5F-ACB3-A041-B78F-B96FC20AD93C}" type="datetimeFigureOut">
              <a:rPr lang="en-US" smtClean="0"/>
              <a:pPr/>
              <a:t>11/9/12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A42EB-4A6E-4A49-8CA3-C91E56AB32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55F5F-ACB3-A041-B78F-B96FC20AD93C}" type="datetimeFigureOut">
              <a:rPr lang="en-US" smtClean="0"/>
              <a:pPr/>
              <a:t>11/9/12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A42EB-4A6E-4A49-8CA3-C91E56AB32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55F5F-ACB3-A041-B78F-B96FC20AD93C}" type="datetimeFigureOut">
              <a:rPr lang="en-US" smtClean="0"/>
              <a:pPr/>
              <a:t>11/9/12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A42EB-4A6E-4A49-8CA3-C91E56AB32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55F5F-ACB3-A041-B78F-B96FC20AD93C}" type="datetimeFigureOut">
              <a:rPr lang="en-US" smtClean="0"/>
              <a:pPr/>
              <a:t>11/9/12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A42EB-4A6E-4A49-8CA3-C91E56AB32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55F5F-ACB3-A041-B78F-B96FC20AD93C}" type="datetimeFigureOut">
              <a:rPr lang="en-US" smtClean="0"/>
              <a:pPr/>
              <a:t>11/9/12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A42EB-4A6E-4A49-8CA3-C91E56AB32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55F5F-ACB3-A041-B78F-B96FC20AD93C}" type="datetimeFigureOut">
              <a:rPr lang="en-US" smtClean="0"/>
              <a:pPr/>
              <a:t>11/9/12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A42EB-4A6E-4A49-8CA3-C91E56AB32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55F5F-ACB3-A041-B78F-B96FC20AD93C}" type="datetimeFigureOut">
              <a:rPr lang="en-US" smtClean="0"/>
              <a:pPr/>
              <a:t>11/9/12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A42EB-4A6E-4A49-8CA3-C91E56AB32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55F5F-ACB3-A041-B78F-B96FC20AD93C}" type="datetimeFigureOut">
              <a:rPr lang="en-US" smtClean="0"/>
              <a:pPr/>
              <a:t>11/9/12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A42EB-4A6E-4A49-8CA3-C91E56AB32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55F5F-ACB3-A041-B78F-B96FC20AD93C}" type="datetimeFigureOut">
              <a:rPr lang="en-US" smtClean="0"/>
              <a:pPr/>
              <a:t>11/9/12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A42EB-4A6E-4A49-8CA3-C91E56AB32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E55F5F-ACB3-A041-B78F-B96FC20AD93C}" type="datetimeFigureOut">
              <a:rPr lang="en-US" smtClean="0"/>
              <a:pPr/>
              <a:t>11/9/12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DA42EB-4A6E-4A49-8CA3-C91E56AB32E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3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Aim: How can humans obtain energy in different ways?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Other than oil, how do humans currently get energy to power their homes and cars?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70033" y="2975387"/>
            <a:ext cx="2298700" cy="35306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Solar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961002"/>
          </a:xfrm>
        </p:spPr>
        <p:txBody>
          <a:bodyPr/>
          <a:lstStyle/>
          <a:p>
            <a:r>
              <a:rPr lang="en-US" dirty="0" smtClean="0"/>
              <a:t>Solar Energy: energy stored from the sun using solar panels</a:t>
            </a:r>
          </a:p>
          <a:p>
            <a:pPr lvl="1"/>
            <a:r>
              <a:rPr lang="en-US" dirty="0" smtClean="0"/>
              <a:t>Solar energy can be active or passive</a:t>
            </a:r>
          </a:p>
          <a:p>
            <a:pPr lvl="2"/>
            <a:r>
              <a:rPr lang="en-US" dirty="0" smtClean="0"/>
              <a:t>Active could be using solar panels to heat water</a:t>
            </a:r>
          </a:p>
          <a:p>
            <a:pPr lvl="2"/>
            <a:r>
              <a:rPr lang="en-US" dirty="0" smtClean="0"/>
              <a:t>Passive could be using a south facing window to gather heat energy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13057" y="4156487"/>
            <a:ext cx="3454400" cy="2349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Wind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43446"/>
            <a:ext cx="9144000" cy="685800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2356853"/>
          </a:xfrm>
        </p:spPr>
        <p:txBody>
          <a:bodyPr/>
          <a:lstStyle/>
          <a:p>
            <a:pPr>
              <a:buClr>
                <a:srgbClr val="FFF516"/>
              </a:buClr>
            </a:pPr>
            <a:r>
              <a:rPr lang="en-US" dirty="0" smtClean="0">
                <a:solidFill>
                  <a:srgbClr val="FFFF00"/>
                </a:solidFill>
              </a:rPr>
              <a:t>Wind energy can supply energy to 600 homes</a:t>
            </a:r>
          </a:p>
          <a:p>
            <a:pPr>
              <a:buClr>
                <a:srgbClr val="FFF516"/>
              </a:buClr>
            </a:pPr>
            <a:r>
              <a:rPr lang="en-US" dirty="0" smtClean="0">
                <a:solidFill>
                  <a:srgbClr val="FFFF00"/>
                </a:solidFill>
              </a:rPr>
              <a:t>It is a clean source of renewable energy</a:t>
            </a:r>
          </a:p>
          <a:p>
            <a:pPr>
              <a:buClr>
                <a:srgbClr val="FFF516"/>
              </a:buClr>
            </a:pPr>
            <a:r>
              <a:rPr lang="en-US" dirty="0" smtClean="0">
                <a:solidFill>
                  <a:srgbClr val="FFFF00"/>
                </a:solidFill>
              </a:rPr>
              <a:t>Operational costs are low</a:t>
            </a:r>
            <a:endParaRPr lang="en-US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Hydropower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5919"/>
            <a:ext cx="8229600" cy="3422746"/>
          </a:xfrm>
        </p:spPr>
        <p:txBody>
          <a:bodyPr/>
          <a:lstStyle/>
          <a:p>
            <a:r>
              <a:rPr lang="en-US" dirty="0" smtClean="0"/>
              <a:t>Electricity that is generated by using the force, power and density of water</a:t>
            </a:r>
          </a:p>
          <a:p>
            <a:r>
              <a:rPr lang="en-US" dirty="0" smtClean="0"/>
              <a:t>First hydroelectric power plant in 1879 at </a:t>
            </a:r>
            <a:r>
              <a:rPr lang="en-US" dirty="0" err="1" smtClean="0"/>
              <a:t>Niagra</a:t>
            </a:r>
            <a:r>
              <a:rPr lang="en-US" dirty="0" smtClean="0"/>
              <a:t> Falls</a:t>
            </a:r>
          </a:p>
          <a:p>
            <a:r>
              <a:rPr lang="en-US" dirty="0" smtClean="0"/>
              <a:t>Provides one fifth of the worlds power</a:t>
            </a:r>
          </a:p>
          <a:p>
            <a:pPr lvl="1"/>
            <a:r>
              <a:rPr lang="en-US" dirty="0" smtClean="0"/>
              <a:t>China’s Yangtze River has the largest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70822" y="4418665"/>
            <a:ext cx="2781300" cy="2095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Natural Gas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01263" y="2034400"/>
            <a:ext cx="5736270" cy="4593587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25674"/>
            <a:ext cx="8229600" cy="4525963"/>
          </a:xfrm>
        </p:spPr>
        <p:txBody>
          <a:bodyPr/>
          <a:lstStyle/>
          <a:p>
            <a:r>
              <a:rPr lang="en-US" dirty="0" smtClean="0"/>
              <a:t>From EPA, natural gas is gas formed when layers of plants and animals are expose to lots of heat and pressure</a:t>
            </a:r>
          </a:p>
          <a:p>
            <a:r>
              <a:rPr lang="en-US" dirty="0" smtClean="0"/>
              <a:t>Natural gas is purified and then piped to </a:t>
            </a:r>
            <a:r>
              <a:rPr lang="en-US" dirty="0" err="1" smtClean="0"/>
              <a:t>powerplants</a:t>
            </a:r>
            <a:r>
              <a:rPr lang="en-US" dirty="0" smtClean="0"/>
              <a:t> where it is converted to energy</a:t>
            </a:r>
          </a:p>
          <a:p>
            <a:r>
              <a:rPr lang="en-US" dirty="0" smtClean="0"/>
              <a:t>Still produces gases to environment, but less than coal or gas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Biomass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2390851"/>
          </a:xfrm>
        </p:spPr>
        <p:txBody>
          <a:bodyPr/>
          <a:lstStyle/>
          <a:p>
            <a:r>
              <a:rPr lang="en-US" dirty="0" smtClean="0"/>
              <a:t>Sources are old wood, animal waste and agricultural crop residue</a:t>
            </a:r>
          </a:p>
          <a:p>
            <a:r>
              <a:rPr lang="en-US" dirty="0" smtClean="0"/>
              <a:t>From living or recently living organisms</a:t>
            </a:r>
          </a:p>
          <a:p>
            <a:r>
              <a:rPr lang="en-US" dirty="0" smtClean="0"/>
              <a:t>Using organic matter to make electricity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60207" y="4244553"/>
            <a:ext cx="3581400" cy="22733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Uranium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55226"/>
            <a:ext cx="8229600" cy="3796682"/>
          </a:xfrm>
        </p:spPr>
        <p:txBody>
          <a:bodyPr/>
          <a:lstStyle/>
          <a:p>
            <a:r>
              <a:rPr lang="en-US" dirty="0" smtClean="0"/>
              <a:t>A piece the size of a grain of rice can produce energy equal to 3 tons of coal</a:t>
            </a:r>
          </a:p>
          <a:p>
            <a:r>
              <a:rPr lang="en-US" dirty="0" smtClean="0"/>
              <a:t>Energy from the splitting of uranium atoms</a:t>
            </a:r>
          </a:p>
          <a:p>
            <a:r>
              <a:rPr lang="en-US" dirty="0" smtClean="0"/>
              <a:t>Downside is that the waste product is radioactive and leaked into the environment could cause many health problems for humans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79328" y="4004208"/>
            <a:ext cx="3492500" cy="23241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4651908"/>
            <a:ext cx="2336800" cy="1676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6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8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9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13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14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15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16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20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21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22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23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74817"/>
            <a:ext cx="8229600" cy="1143000"/>
          </a:xfrm>
        </p:spPr>
        <p:txBody>
          <a:bodyPr/>
          <a:lstStyle/>
          <a:p>
            <a:r>
              <a:rPr lang="en-US" dirty="0" smtClean="0"/>
              <a:t>Geothermal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15490" y="4181296"/>
            <a:ext cx="3352800" cy="242570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3800" y="868183"/>
            <a:ext cx="8229600" cy="4525963"/>
          </a:xfrm>
        </p:spPr>
        <p:txBody>
          <a:bodyPr/>
          <a:lstStyle/>
          <a:p>
            <a:r>
              <a:rPr lang="en-US" dirty="0" smtClean="0"/>
              <a:t>Heat generated from underground</a:t>
            </a:r>
          </a:p>
          <a:p>
            <a:r>
              <a:rPr lang="en-US" dirty="0" smtClean="0"/>
              <a:t>It is </a:t>
            </a:r>
            <a:r>
              <a:rPr lang="en-US" dirty="0" err="1" smtClean="0"/>
              <a:t>sustainabe</a:t>
            </a:r>
            <a:r>
              <a:rPr lang="en-US" dirty="0" smtClean="0"/>
              <a:t> and renewable</a:t>
            </a:r>
          </a:p>
          <a:p>
            <a:r>
              <a:rPr lang="en-US" dirty="0" smtClean="0"/>
              <a:t>Most places on earth, only 10ft underground, maintain a temperature of 50-60 degrees F</a:t>
            </a:r>
          </a:p>
          <a:p>
            <a:r>
              <a:rPr lang="en-US" dirty="0" smtClean="0"/>
              <a:t>From hot water sources (where?)</a:t>
            </a:r>
          </a:p>
          <a:p>
            <a:r>
              <a:rPr lang="en-US" dirty="0" smtClean="0"/>
              <a:t>Or from hot rock sources (where?)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4736044"/>
            <a:ext cx="2540000" cy="1905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18634" y="4984206"/>
            <a:ext cx="2425366" cy="162279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5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6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</TotalTime>
  <Words>293</Words>
  <Application>Microsoft Macintosh PowerPoint</Application>
  <PresentationFormat>On-screen Show (4:3)</PresentationFormat>
  <Paragraphs>34</Paragraphs>
  <Slides>8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Aim: How can humans obtain energy in different ways?</vt:lpstr>
      <vt:lpstr>Solar </vt:lpstr>
      <vt:lpstr>Wind</vt:lpstr>
      <vt:lpstr>Hydropower</vt:lpstr>
      <vt:lpstr>Natural Gas</vt:lpstr>
      <vt:lpstr>Biomass</vt:lpstr>
      <vt:lpstr>Uranium</vt:lpstr>
      <vt:lpstr>Geothermal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Aim: How can humans obtain energy in different ways?</dc:title>
  <dc:creator>NYCDOE</dc:creator>
  <cp:lastModifiedBy>NYCDOE</cp:lastModifiedBy>
  <cp:revision>3</cp:revision>
  <dcterms:created xsi:type="dcterms:W3CDTF">2012-11-09T23:43:14Z</dcterms:created>
  <dcterms:modified xsi:type="dcterms:W3CDTF">2012-11-09T23:48:20Z</dcterms:modified>
</cp:coreProperties>
</file>